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79" autoAdjust="0"/>
  </p:normalViewPr>
  <p:slideViewPr>
    <p:cSldViewPr snapToGrid="0" snapToObjects="1">
      <p:cViewPr varScale="1">
        <p:scale>
          <a:sx n="195" d="100"/>
          <a:sy n="195" d="100"/>
        </p:scale>
        <p:origin x="736" y="11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</a:t>
            </a:r>
            <a:r>
              <a:rPr lang="en-US" baseline="0" dirty="0"/>
              <a:t> is a note</a:t>
            </a:r>
          </a:p>
          <a:p>
            <a:endParaRPr lang="en-US" baseline="0" dirty="0"/>
          </a:p>
          <a:p>
            <a:r>
              <a:rPr lang="en-US" baseline="0" dirty="0"/>
              <a:t>With another paragraph.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19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baseline="0" dirty="0"/>
              <a:t> speaker note on </a:t>
            </a:r>
            <a:r>
              <a:rPr lang="en-US" baseline="0"/>
              <a:t>this slide too.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00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333" y="1303312"/>
            <a:ext cx="7345335" cy="1816098"/>
          </a:xfrm>
        </p:spPr>
        <p:txBody>
          <a:bodyPr anchor="b">
            <a:normAutofit/>
          </a:bodyPr>
          <a:lstStyle>
            <a:lvl1pPr algn="ctr">
              <a:defRPr sz="3600"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99333" y="3289300"/>
            <a:ext cx="7345335" cy="1054100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 cap="none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99419" y="4402932"/>
            <a:ext cx="1200150" cy="283369"/>
          </a:xfrm>
        </p:spPr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799" y="4402932"/>
            <a:ext cx="3670469" cy="28336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56719" y="4402932"/>
            <a:ext cx="413375" cy="283369"/>
          </a:xfrm>
        </p:spPr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197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3549649"/>
            <a:ext cx="759857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8700" y="699084"/>
            <a:ext cx="6569870" cy="2373732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974702"/>
            <a:ext cx="7598570" cy="37028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0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70" cy="2343149"/>
          </a:xfrm>
        </p:spPr>
        <p:txBody>
          <a:bodyPr anchor="ctr">
            <a:normAutofit/>
          </a:bodyPr>
          <a:lstStyle>
            <a:lvl1pPr algn="l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257550"/>
            <a:ext cx="7598571" cy="108585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5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678400" y="205740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6206" y="61750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201" y="457201"/>
            <a:ext cx="7162799" cy="20573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3406" y="2514600"/>
            <a:ext cx="7004388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99" y="3257550"/>
            <a:ext cx="7614275" cy="108585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27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2" y="2481436"/>
            <a:ext cx="7598569" cy="1101600"/>
          </a:xfrm>
        </p:spPr>
        <p:txBody>
          <a:bodyPr anchor="b">
            <a:normAutofit/>
          </a:bodyPr>
          <a:lstStyle>
            <a:lvl1pPr algn="l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583036"/>
            <a:ext cx="7598570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3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78400" y="205740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6206" y="61750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744201" y="457201"/>
            <a:ext cx="7162799" cy="20573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0" y="2914650"/>
            <a:ext cx="7601577" cy="6667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3581400"/>
            <a:ext cx="7601577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2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70" cy="20573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1" y="2628900"/>
            <a:ext cx="7598571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257550"/>
            <a:ext cx="7598571" cy="10858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46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69" cy="1092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982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006" y="457200"/>
            <a:ext cx="1618914" cy="3886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457200"/>
            <a:ext cx="5874087" cy="38862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7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342900" indent="-342900">
              <a:spcAft>
                <a:spcPts val="0"/>
              </a:spcAft>
              <a:buFont typeface="Arial" panose="020B0604020202020204" pitchFamily="34" charset="0"/>
              <a:buChar char="•"/>
              <a:defRPr sz="2400"/>
            </a:lvl1pPr>
            <a:lvl2pPr>
              <a:spcAft>
                <a:spcPts val="0"/>
              </a:spcAft>
              <a:defRPr sz="2400"/>
            </a:lvl2pPr>
            <a:lvl3pPr>
              <a:spcAft>
                <a:spcPts val="0"/>
              </a:spcAft>
              <a:defRPr sz="1800"/>
            </a:lvl3pPr>
            <a:lvl4pPr>
              <a:spcAft>
                <a:spcPts val="0"/>
              </a:spcAft>
              <a:defRPr sz="1400"/>
            </a:lvl4pPr>
            <a:lvl5pPr>
              <a:spcAft>
                <a:spcPts val="0"/>
              </a:spcAft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1735" y="4731847"/>
            <a:ext cx="5870744" cy="28336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0016" y="4731846"/>
            <a:ext cx="425675" cy="283369"/>
          </a:xfrm>
        </p:spPr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3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481436"/>
            <a:ext cx="7598570" cy="110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4349" y="3583036"/>
            <a:ext cx="7598571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 cap="none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0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1" y="1606550"/>
            <a:ext cx="3746501" cy="2736851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6421" y="1606551"/>
            <a:ext cx="3746499" cy="2736850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6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252" y="1663700"/>
            <a:ext cx="353179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2152651"/>
            <a:ext cx="3747692" cy="219074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3" y="1670050"/>
            <a:ext cx="354211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67612" y="2152651"/>
            <a:ext cx="3746501" cy="219074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8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9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45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55750"/>
            <a:ext cx="2760664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6150" y="457201"/>
            <a:ext cx="4626770" cy="3886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584450"/>
            <a:ext cx="2760664" cy="13716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2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200150"/>
            <a:ext cx="4623490" cy="10287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2190" y="685800"/>
            <a:ext cx="2460731" cy="3429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228850"/>
            <a:ext cx="4623490" cy="13716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9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4176" y="289450"/>
            <a:ext cx="8216443" cy="92445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4176" y="1289370"/>
            <a:ext cx="8216443" cy="3396929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45469" y="4731846"/>
            <a:ext cx="1200150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41EB5C9-1307-BA42-ABA2-0BC069CD8E7F}" type="datetimeFigureOut">
              <a:rPr lang="en-US" smtClean="0"/>
              <a:t>Mon 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761" y="4731847"/>
            <a:ext cx="5870744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7676" y="4731846"/>
            <a:ext cx="425675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436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3200" kern="1200" cap="none">
          <a:ln w="3175" cmpd="sng">
            <a:noFill/>
          </a:ln>
          <a:solidFill>
            <a:schemeClr val="tx1"/>
          </a:solidFill>
          <a:effectLst/>
          <a:latin typeface="+mn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S1234567, Andy, </a:t>
            </a:r>
            <a:r>
              <a:rPr lang="zh-TW" altLang="en-US" dirty="0"/>
              <a:t>陳家豪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6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Hello</a:t>
            </a:r>
            <a:r>
              <a:rPr lang="en-US"/>
              <a:t>, world.</a:t>
            </a:r>
          </a:p>
        </p:txBody>
      </p:sp>
    </p:spTree>
    <p:extLst>
      <p:ext uri="{BB962C8B-B14F-4D97-AF65-F5344CB8AC3E}">
        <p14:creationId xmlns:p14="http://schemas.microsoft.com/office/powerpoint/2010/main" val="57270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399678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 for Two-Content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Some content on the left.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Some content on the right.</a:t>
            </a:r>
          </a:p>
        </p:txBody>
      </p:sp>
    </p:spTree>
    <p:extLst>
      <p:ext uri="{BB962C8B-B14F-4D97-AF65-F5344CB8AC3E}">
        <p14:creationId xmlns:p14="http://schemas.microsoft.com/office/powerpoint/2010/main" val="1324621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21</TotalTime>
  <Words>49</Words>
  <Application>Microsoft Office PowerPoint</Application>
  <PresentationFormat>On-screen Show (16:9)</PresentationFormat>
  <Paragraphs>14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Celestial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Jesse Rosenthal</dc:creator>
  <cp:lastModifiedBy>Bruce Lee</cp:lastModifiedBy>
  <cp:revision>18</cp:revision>
  <dcterms:created xsi:type="dcterms:W3CDTF">2017-06-05T14:10:58Z</dcterms:created>
  <dcterms:modified xsi:type="dcterms:W3CDTF">2025-11-03T05:53:56Z</dcterms:modified>
</cp:coreProperties>
</file>